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28"/>
  </p:notesMasterIdLst>
  <p:sldIdLst>
    <p:sldId id="263" r:id="rId2"/>
    <p:sldId id="258" r:id="rId3"/>
    <p:sldId id="261" r:id="rId4"/>
    <p:sldId id="259" r:id="rId5"/>
    <p:sldId id="264" r:id="rId6"/>
    <p:sldId id="265" r:id="rId7"/>
    <p:sldId id="279" r:id="rId8"/>
    <p:sldId id="266" r:id="rId9"/>
    <p:sldId id="267" r:id="rId10"/>
    <p:sldId id="270" r:id="rId11"/>
    <p:sldId id="271" r:id="rId12"/>
    <p:sldId id="272" r:id="rId13"/>
    <p:sldId id="280" r:id="rId14"/>
    <p:sldId id="281" r:id="rId15"/>
    <p:sldId id="282" r:id="rId16"/>
    <p:sldId id="283" r:id="rId17"/>
    <p:sldId id="275" r:id="rId18"/>
    <p:sldId id="284" r:id="rId19"/>
    <p:sldId id="285" r:id="rId20"/>
    <p:sldId id="286" r:id="rId21"/>
    <p:sldId id="274" r:id="rId22"/>
    <p:sldId id="277" r:id="rId23"/>
    <p:sldId id="278" r:id="rId24"/>
    <p:sldId id="288" r:id="rId25"/>
    <p:sldId id="289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77" y="4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128BF-D294-41B7-8A33-4CAC131ED6B5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C00DB-6C49-4BD1-B75F-11692171E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7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2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52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570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94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1692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11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61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3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2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9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6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8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6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5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35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B454E-5FCE-4443-A6A5-5F074CEBA8C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BB56100-6962-0A46-BC3C-9A033B79A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0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tallifeexcellence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47" y="2784964"/>
            <a:ext cx="3307534" cy="3197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93891"/>
            <a:ext cx="9149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www.ProsperityandPeace.org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290241"/>
            <a:ext cx="9149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“We Can All Increase the Level of </a:t>
            </a:r>
          </a:p>
          <a:p>
            <a:pPr algn="ctr"/>
            <a:r>
              <a:rPr lang="en-US" sz="2800" i="1" dirty="0"/>
              <a:t>Love, Prosperity and Peace on </a:t>
            </a:r>
          </a:p>
          <a:p>
            <a:pPr algn="ctr"/>
            <a:r>
              <a:rPr lang="en-US" sz="2800" i="1" dirty="0"/>
              <a:t>Earth, Starting Today”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13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352" y="2031942"/>
            <a:ext cx="6473952" cy="27559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	Having more love and peace on Earth is simply a matter of one heart at a time being more loving and peaceful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4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37B438-1A57-4D24-9EC1-25AAF7E7D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75" y="452462"/>
            <a:ext cx="8398482" cy="4745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889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805140"/>
            <a:ext cx="9144000" cy="27559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“Let There Be Peace on Earth.”</a:t>
            </a:r>
            <a:br>
              <a:rPr lang="en-US" dirty="0"/>
            </a:br>
            <a:r>
              <a:rPr lang="en-US" sz="2000" i="1" dirty="0">
                <a:solidFill>
                  <a:schemeClr val="tx1"/>
                </a:solidFill>
              </a:rPr>
              <a:t>(Feel free to sing along)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23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805140"/>
            <a:ext cx="9144000" cy="27559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Humanity is inherently </a:t>
            </a:r>
            <a:br>
              <a:rPr lang="en-US" dirty="0"/>
            </a:br>
            <a:r>
              <a:rPr lang="en-US" dirty="0"/>
              <a:t>kind and loving.</a:t>
            </a:r>
            <a:br>
              <a:rPr lang="en-US" dirty="0"/>
            </a:b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7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475956"/>
            <a:ext cx="6876288" cy="27559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Let us splash joyfully and spill out love, kindness, forgiveness, happiness – and peace.</a:t>
            </a:r>
            <a:br>
              <a:rPr lang="en-US" dirty="0"/>
            </a:b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82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76" y="148376"/>
            <a:ext cx="6035040" cy="58338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93891"/>
            <a:ext cx="9149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www.ProsperityandPeace.org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3893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475956"/>
            <a:ext cx="6876288" cy="27559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 now have a working </a:t>
            </a:r>
            <a:br>
              <a:rPr lang="en-US" dirty="0"/>
            </a:br>
            <a:r>
              <a:rPr lang="en-US" dirty="0"/>
              <a:t>Master Action Plan – </a:t>
            </a:r>
            <a:br>
              <a:rPr lang="en-US" dirty="0"/>
            </a:br>
            <a:r>
              <a:rPr lang="en-US" dirty="0"/>
              <a:t>a Peace M.A.P.</a:t>
            </a:r>
            <a:br>
              <a:rPr lang="en-US" dirty="0"/>
            </a:b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80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2865120"/>
            <a:ext cx="6896099" cy="4201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We educate and strengthen people in every area of their lives, in three ways.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44CD9-3A5E-4749-A0F2-93AF7596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887" y="451353"/>
            <a:ext cx="2194160" cy="2121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51FCF-D79F-4F88-93EC-D915ED26A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722" y="794472"/>
            <a:ext cx="2777120" cy="109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15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1" y="3523488"/>
            <a:ext cx="6734048" cy="4201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tx1"/>
                </a:solidFill>
              </a:rPr>
              <a:t>1. We present uplifting Peace Events across the world. </a:t>
            </a:r>
          </a:p>
          <a:p>
            <a:pPr marL="0" indent="0" algn="ctr">
              <a:buNone/>
            </a:pP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44CD9-3A5E-4749-A0F2-93AF7596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887" y="463545"/>
            <a:ext cx="2194160" cy="2121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51FCF-D79F-4F88-93EC-D915ED26A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722" y="892008"/>
            <a:ext cx="2777120" cy="109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64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1" y="3523488"/>
            <a:ext cx="6734048" cy="4201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tx1"/>
                </a:solidFill>
              </a:rPr>
              <a:t>2. W</a:t>
            </a:r>
            <a:r>
              <a:rPr lang="en-US" sz="3600" dirty="0"/>
              <a:t>e provide free educational materials online. 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44CD9-3A5E-4749-A0F2-93AF7596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887" y="463545"/>
            <a:ext cx="2194160" cy="2121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51FCF-D79F-4F88-93EC-D915ED26A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722" y="892008"/>
            <a:ext cx="2777120" cy="109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1008"/>
            <a:ext cx="9149674" cy="4409492"/>
          </a:xfrm>
        </p:spPr>
        <p:txBody>
          <a:bodyPr>
            <a:noAutofit/>
          </a:bodyPr>
          <a:lstStyle/>
          <a:p>
            <a:pPr algn="ctr"/>
            <a:br>
              <a:rPr lang="en-US" sz="4000" dirty="0"/>
            </a:br>
            <a:r>
              <a:rPr lang="en-US" sz="4000" dirty="0"/>
              <a:t>“To increase the level of love, </a:t>
            </a:r>
            <a:br>
              <a:rPr lang="en-US" sz="4000" dirty="0"/>
            </a:br>
            <a:r>
              <a:rPr lang="en-US" sz="4000" dirty="0"/>
              <a:t>prosperity, and peace on Earth." 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1" y="2523744"/>
            <a:ext cx="6734048" cy="4201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tx1"/>
                </a:solidFill>
              </a:rPr>
              <a:t>3. O</a:t>
            </a:r>
            <a:r>
              <a:rPr lang="en-US" sz="3600" dirty="0"/>
              <a:t>ur collaborating education partner, Total Life Excellence Inc., provides free education on the website </a:t>
            </a:r>
            <a:r>
              <a:rPr lang="en-US" sz="3600" u="sng" dirty="0">
                <a:hlinkClick r:id="rId3"/>
              </a:rPr>
              <a:t>www.TotalLifeExcellence.org</a:t>
            </a:r>
            <a:r>
              <a:rPr lang="en-US" sz="3600" dirty="0"/>
              <a:t>. 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44CD9-3A5E-4749-A0F2-93AF75966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887" y="256281"/>
            <a:ext cx="2194160" cy="2121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51FCF-D79F-4F88-93EC-D915ED26A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722" y="684744"/>
            <a:ext cx="2777120" cy="109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81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BE50C8-1976-4642-9C90-2BFFC455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23" y="-3124"/>
            <a:ext cx="1742273" cy="168419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5CCCF4-E102-4BDA-B24A-87F17FE1D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0" y="3177513"/>
            <a:ext cx="6896099" cy="4062410"/>
          </a:xfrm>
        </p:spPr>
        <p:txBody>
          <a:bodyPr>
            <a:normAutofit/>
          </a:bodyPr>
          <a:lstStyle/>
          <a:p>
            <a:r>
              <a:rPr lang="en-US" dirty="0"/>
              <a:t>Achieve self-mastery</a:t>
            </a:r>
          </a:p>
          <a:p>
            <a:pPr lvl="0"/>
            <a:r>
              <a:rPr lang="en-US" dirty="0"/>
              <a:t>Be joyful and self-confident</a:t>
            </a:r>
          </a:p>
          <a:p>
            <a:pPr lvl="0"/>
            <a:r>
              <a:rPr lang="en-US" dirty="0"/>
              <a:t>Enjoy physical and emotional well-being</a:t>
            </a:r>
          </a:p>
          <a:p>
            <a:pPr lvl="0"/>
            <a:r>
              <a:rPr lang="en-US" dirty="0"/>
              <a:t>Start and grow a thriving business</a:t>
            </a:r>
          </a:p>
          <a:p>
            <a:pPr lvl="0"/>
            <a:r>
              <a:rPr lang="en-US" dirty="0"/>
              <a:t>Improve your family relationships</a:t>
            </a:r>
          </a:p>
          <a:p>
            <a:pPr lvl="0"/>
            <a:r>
              <a:rPr lang="en-US" dirty="0"/>
              <a:t>And much more.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89D660-D85A-4C8B-A12B-E9035B4D5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599" y="2267712"/>
            <a:ext cx="6738777" cy="217366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 help you:</a:t>
            </a:r>
            <a:br>
              <a:rPr lang="en-US" dirty="0"/>
            </a:br>
            <a:endParaRPr lang="en-US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59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6708" y="3662679"/>
            <a:ext cx="4986892" cy="106794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dirty="0"/>
              <a:t>www.ProsperityAndPeace.org            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44CD9-3A5E-4749-A0F2-93AF7596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359" y="572761"/>
            <a:ext cx="2991590" cy="28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72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015E62-E9A0-4ECE-8449-105B34C1C3B1}"/>
              </a:ext>
            </a:extLst>
          </p:cNvPr>
          <p:cNvSpPr txBox="1">
            <a:spLocks/>
          </p:cNvSpPr>
          <p:nvPr/>
        </p:nvSpPr>
        <p:spPr>
          <a:xfrm>
            <a:off x="-1" y="4867970"/>
            <a:ext cx="9149675" cy="1019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3000" dirty="0"/>
              <a:t>www.TotalLifeExcellence.org         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F6E4F8-D2DD-42A2-8DBF-1BB6DD479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19" y="1520890"/>
            <a:ext cx="2491729" cy="3224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FCA3FE-7CDC-454A-8E91-F20498FB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599" y="24625"/>
            <a:ext cx="6738777" cy="2755905"/>
          </a:xfrm>
        </p:spPr>
        <p:txBody>
          <a:bodyPr>
            <a:normAutofit/>
          </a:bodyPr>
          <a:lstStyle/>
          <a:p>
            <a:pPr algn="ctr"/>
            <a:br>
              <a:rPr lang="en-US" sz="3000" i="1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Two Free Gifts!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C01A9F-56A8-4A9C-96F7-00BA5937B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036" y="1655068"/>
            <a:ext cx="4175780" cy="280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4656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015E62-E9A0-4ECE-8449-105B34C1C3B1}"/>
              </a:ext>
            </a:extLst>
          </p:cNvPr>
          <p:cNvSpPr txBox="1">
            <a:spLocks/>
          </p:cNvSpPr>
          <p:nvPr/>
        </p:nvSpPr>
        <p:spPr>
          <a:xfrm>
            <a:off x="-1" y="4867970"/>
            <a:ext cx="9149675" cy="1019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3000" dirty="0"/>
              <a:t>www.TotalLifeExcellence.org         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F6E4F8-D2DD-42A2-8DBF-1BB6DD479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89" y="1378615"/>
            <a:ext cx="2491729" cy="3224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FCA3FE-7CDC-454A-8E91-F20498FB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599" y="24625"/>
            <a:ext cx="6738777" cy="2755905"/>
          </a:xfrm>
        </p:spPr>
        <p:txBody>
          <a:bodyPr>
            <a:normAutofit/>
          </a:bodyPr>
          <a:lstStyle/>
          <a:p>
            <a:pPr algn="ctr"/>
            <a:br>
              <a:rPr lang="en-US" sz="3000" i="1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Two Free Gifts!</a:t>
            </a:r>
          </a:p>
        </p:txBody>
      </p:sp>
    </p:spTree>
    <p:extLst>
      <p:ext uri="{BB962C8B-B14F-4D97-AF65-F5344CB8AC3E}">
        <p14:creationId xmlns:p14="http://schemas.microsoft.com/office/powerpoint/2010/main" val="2025042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015E62-E9A0-4ECE-8449-105B34C1C3B1}"/>
              </a:ext>
            </a:extLst>
          </p:cNvPr>
          <p:cNvSpPr txBox="1">
            <a:spLocks/>
          </p:cNvSpPr>
          <p:nvPr/>
        </p:nvSpPr>
        <p:spPr>
          <a:xfrm>
            <a:off x="-1" y="4867970"/>
            <a:ext cx="9149675" cy="1019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3000" dirty="0"/>
              <a:t>www.TotalLifeExcellence.org           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FCA3FE-7CDC-454A-8E91-F20498FB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599" y="24625"/>
            <a:ext cx="6738777" cy="2755905"/>
          </a:xfrm>
        </p:spPr>
        <p:txBody>
          <a:bodyPr>
            <a:normAutofit/>
          </a:bodyPr>
          <a:lstStyle/>
          <a:p>
            <a:pPr algn="ctr"/>
            <a:br>
              <a:rPr lang="en-US" sz="3000" i="1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Two Free Gifts!</a:t>
            </a:r>
            <a:br>
              <a:rPr lang="en-US" i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i="1" dirty="0">
                <a:solidFill>
                  <a:schemeClr val="tx1"/>
                </a:solidFill>
              </a:rPr>
            </a:br>
            <a:r>
              <a:rPr lang="en-US" sz="2000" i="1" dirty="0">
                <a:solidFill>
                  <a:schemeClr val="tx1"/>
                </a:solidFill>
              </a:rPr>
              <a:t>“How You Can Choose Happiness, No Matter What is Happening Around You.”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C01A9F-56A8-4A9C-96F7-00BA5937B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762" y="2378851"/>
            <a:ext cx="3500450" cy="2352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119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FCA3FE-7CDC-454A-8E91-F20498FB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599" y="1755648"/>
            <a:ext cx="6738777" cy="3538022"/>
          </a:xfrm>
        </p:spPr>
        <p:txBody>
          <a:bodyPr>
            <a:normAutofit/>
          </a:bodyPr>
          <a:lstStyle/>
          <a:p>
            <a:pPr algn="ctr"/>
            <a:br>
              <a:rPr lang="en-US" sz="3000" i="1" dirty="0">
                <a:solidFill>
                  <a:schemeClr val="tx1"/>
                </a:solidFill>
              </a:rPr>
            </a:b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</a:rPr>
              <a:t>Questions?</a:t>
            </a:r>
            <a:br>
              <a:rPr lang="en-US" i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000" u="sng" dirty="0">
                <a:solidFill>
                  <a:schemeClr val="tx1"/>
                </a:solidFill>
              </a:rPr>
              <a:t>Paula@ProsperityandPeace.org</a:t>
            </a:r>
            <a:endParaRPr lang="en-US" sz="3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6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3C312C-FED2-464F-80B8-4255655C1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27" r="7871"/>
          <a:stretch/>
        </p:blipFill>
        <p:spPr>
          <a:xfrm>
            <a:off x="4562670" y="1763486"/>
            <a:ext cx="4422710" cy="299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268637-682A-4D6F-8994-469BAE5727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642"/>
          <a:stretch/>
        </p:blipFill>
        <p:spPr>
          <a:xfrm>
            <a:off x="187434" y="1763485"/>
            <a:ext cx="4281929" cy="299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667611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531707"/>
            <a:ext cx="9149674" cy="12827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Which picture do you </a:t>
            </a:r>
            <a:br>
              <a:rPr lang="en-US" dirty="0"/>
            </a:br>
            <a:r>
              <a:rPr lang="en-US" dirty="0"/>
              <a:t>think won the prize?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78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727024" y="5575300"/>
            <a:ext cx="1685980" cy="117887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4791237-4FB4-4757-B41E-90F8B46E2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26" y="1157618"/>
            <a:ext cx="6205286" cy="4542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“Peace is not being in a place where there is no noise, no trouble or difficulties. Peace means to be in the midst of those things with a calm, peaceful heart. That is the real meaning of peace.”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88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96D67A-16B1-434E-9926-A50BAB03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979" y="3021563"/>
            <a:ext cx="5393094" cy="3595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6BDD9F-A755-4322-9725-40F5972CF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6" y="223930"/>
            <a:ext cx="5319968" cy="355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3517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22111"/>
            <a:ext cx="9149674" cy="155099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Agency is the power to choose </a:t>
            </a:r>
            <a:br>
              <a:rPr lang="en-US" dirty="0"/>
            </a:br>
            <a:r>
              <a:rPr lang="en-US" dirty="0"/>
              <a:t>how we respond to life.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37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78271"/>
            <a:ext cx="9149674" cy="155099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COLLABORATION brings peace </a:t>
            </a:r>
            <a:br>
              <a:rPr lang="en-US" dirty="0"/>
            </a:br>
            <a:r>
              <a:rPr lang="en-US" dirty="0"/>
              <a:t>and CONFLICT does not.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10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20356"/>
            <a:ext cx="9144000" cy="1435100"/>
          </a:xfrm>
        </p:spPr>
        <p:txBody>
          <a:bodyPr/>
          <a:lstStyle/>
          <a:p>
            <a:pPr algn="ctr"/>
            <a:r>
              <a:rPr lang="en-US" b="1" u="sng" dirty="0"/>
              <a:t>7 BE’s to Help us </a:t>
            </a:r>
            <a:br>
              <a:rPr lang="en-US" b="1" u="sng" dirty="0"/>
            </a:br>
            <a:r>
              <a:rPr lang="en-US" b="1" u="sng" dirty="0"/>
              <a:t>Be Peaceful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2462534"/>
            <a:ext cx="6896099" cy="4062410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Be grateful</a:t>
            </a:r>
            <a:r>
              <a:rPr lang="en-US" dirty="0"/>
              <a:t>. </a:t>
            </a:r>
          </a:p>
          <a:p>
            <a:pPr lvl="0"/>
            <a:r>
              <a:rPr lang="en-US" b="1" dirty="0"/>
              <a:t>Be loving.</a:t>
            </a:r>
            <a:endParaRPr lang="en-US" dirty="0"/>
          </a:p>
          <a:p>
            <a:pPr lvl="0"/>
            <a:r>
              <a:rPr lang="en-US" b="1" dirty="0"/>
              <a:t>Be flexible and cheerful</a:t>
            </a:r>
            <a:r>
              <a:rPr lang="en-US" dirty="0"/>
              <a:t>.</a:t>
            </a:r>
          </a:p>
          <a:p>
            <a:pPr lvl="0"/>
            <a:r>
              <a:rPr lang="en-US" b="1" dirty="0"/>
              <a:t>Be forgiving.</a:t>
            </a:r>
            <a:endParaRPr lang="en-US" dirty="0"/>
          </a:p>
          <a:p>
            <a:pPr lvl="0"/>
            <a:r>
              <a:rPr lang="en-US" b="1" dirty="0"/>
              <a:t>Be kind to yourself and others when you speak</a:t>
            </a:r>
            <a:r>
              <a:rPr lang="en-US" dirty="0"/>
              <a:t>.</a:t>
            </a:r>
          </a:p>
          <a:p>
            <a:pPr lvl="0"/>
            <a:r>
              <a:rPr lang="en-US" b="1" dirty="0"/>
              <a:t>Be free from worry.</a:t>
            </a:r>
            <a:r>
              <a:rPr lang="en-US" dirty="0"/>
              <a:t> </a:t>
            </a:r>
          </a:p>
          <a:p>
            <a:pPr lvl="0"/>
            <a:r>
              <a:rPr lang="en-US" b="1" dirty="0"/>
              <a:t>Be a good example.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667"/>
          <a:stretch/>
        </p:blipFill>
        <p:spPr>
          <a:xfrm>
            <a:off x="3600023" y="5397500"/>
            <a:ext cx="1940263" cy="13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786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5153</TotalTime>
  <Words>268</Words>
  <Application>Microsoft Office PowerPoint</Application>
  <PresentationFormat>On-screen Show (4:3)</PresentationFormat>
  <Paragraphs>42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Trebuchet MS</vt:lpstr>
      <vt:lpstr>Wingdings 3</vt:lpstr>
      <vt:lpstr>Facet</vt:lpstr>
      <vt:lpstr>PowerPoint Presentation</vt:lpstr>
      <vt:lpstr> “To increase the level of love,  prosperity, and peace on Earth."  </vt:lpstr>
      <vt:lpstr>PowerPoint Presentation</vt:lpstr>
      <vt:lpstr>Which picture do you  think won the prize? </vt:lpstr>
      <vt:lpstr>“Peace is not being in a place where there is no noise, no trouble or difficulties. Peace means to be in the midst of those things with a calm, peaceful heart. That is the real meaning of peace.” </vt:lpstr>
      <vt:lpstr>PowerPoint Presentation</vt:lpstr>
      <vt:lpstr>Agency is the power to choose  how we respond to life.</vt:lpstr>
      <vt:lpstr>COLLABORATION brings peace  and CONFLICT does not.</vt:lpstr>
      <vt:lpstr>7 BE’s to Help us  Be Peaceful</vt:lpstr>
      <vt:lpstr> Having more love and peace on Earth is simply a matter of one heart at a time being more loving and peaceful</vt:lpstr>
      <vt:lpstr>PowerPoint Presentation</vt:lpstr>
      <vt:lpstr>“Let There Be Peace on Earth.” (Feel free to sing along)</vt:lpstr>
      <vt:lpstr>Humanity is inherently  kind and loving. </vt:lpstr>
      <vt:lpstr>Let us splash joyfully and spill out love, kindness, forgiveness, happiness – and peace. </vt:lpstr>
      <vt:lpstr>PowerPoint Presentation</vt:lpstr>
      <vt:lpstr>We now have a working  Master Action Plan –  a Peace M.A.P. </vt:lpstr>
      <vt:lpstr>PowerPoint Presentation</vt:lpstr>
      <vt:lpstr>PowerPoint Presentation</vt:lpstr>
      <vt:lpstr>PowerPoint Presentation</vt:lpstr>
      <vt:lpstr>PowerPoint Presentation</vt:lpstr>
      <vt:lpstr>We help you: </vt:lpstr>
      <vt:lpstr>PowerPoint Presentation</vt:lpstr>
      <vt:lpstr> Two Free Gifts!</vt:lpstr>
      <vt:lpstr> Two Free Gifts!</vt:lpstr>
      <vt:lpstr> Two Free Gifts!  “How You Can Choose Happiness, No Matter What is Happening Around You.”</vt:lpstr>
      <vt:lpstr> Questions?  Paula@ProsperityandPeace.org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Curtis</dc:creator>
  <cp:lastModifiedBy>Krissy</cp:lastModifiedBy>
  <cp:revision>44</cp:revision>
  <dcterms:created xsi:type="dcterms:W3CDTF">2016-08-18T16:13:28Z</dcterms:created>
  <dcterms:modified xsi:type="dcterms:W3CDTF">2017-08-21T13:42:23Z</dcterms:modified>
</cp:coreProperties>
</file>